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notesMasterIdLst>
    <p:notesMasterId r:id="rId7"/>
  </p:notesMasterIdLst>
  <p:sldIdLst>
    <p:sldId id="256" r:id="rId2"/>
    <p:sldId id="257" r:id="rId3"/>
    <p:sldId id="260" r:id="rId4"/>
    <p:sldId id="275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9EA39-99AD-4182-9707-5856C6E7B063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2EF0-F915-40C8-B0CF-63763DF9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F2EF0-F915-40C8-B0CF-63763DF9E2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4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0790-627E-4A3D-A6B6-E2B4E5CD4D51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37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FF5-CE85-46DD-B4E5-DF0D1AA3C27A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2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D54C-E644-4544-BB6E-3E9B4956D5C1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6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05D8-358B-4D2A-B8A5-5E5316090AA2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056-3400-4F69-8EDA-203DA05E559A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7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92CB-BE13-4B6F-BD5F-A9E889F76CFD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6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9EA1-AE95-476E-8FC3-3CF558631419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8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654-FA3F-46C2-842C-5EEB61BAD219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7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8615-9ED3-4DB3-A5AB-209D7690CDD3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D68A7D-918C-476A-83ED-119CAD4B39B8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D5C-54B9-4FBD-BEB1-828834A07F90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37F642-50E5-4E12-BA69-2ACC7B1D8B91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55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4788" y="1882535"/>
            <a:ext cx="10318086" cy="1803609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Анализ личных продаж в аптечной организации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(на примере ООО «</a:t>
            </a:r>
            <a:r>
              <a:rPr lang="ru-RU" sz="4000" dirty="0" err="1"/>
              <a:t>Ленмедснаб</a:t>
            </a:r>
            <a:r>
              <a:rPr lang="ru-RU" sz="4000" dirty="0"/>
              <a:t> -Доктор»)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74087" y="4548662"/>
            <a:ext cx="1589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темы</a:t>
            </a: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11508661" y="649287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7280" y="2994138"/>
            <a:ext cx="4622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фармацевтам торговых организаций приходится принимать непростые   решения относительно продвижения товара и представления его в аптеке. </a:t>
            </a:r>
          </a:p>
        </p:txBody>
      </p:sp>
      <p:pic>
        <p:nvPicPr>
          <p:cNvPr id="1026" name="Picture 2" descr="ООО «Целитель» — Апрелевка.инф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864" y="2547683"/>
            <a:ext cx="2524125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Организационная характеристика аптечного пункта №120 города </a:t>
            </a:r>
            <a:r>
              <a:rPr lang="ru-RU" dirty="0" smtClean="0"/>
              <a:t>Ейска </a:t>
            </a:r>
            <a:r>
              <a:rPr lang="ru-RU" dirty="0"/>
              <a:t>ООО «</a:t>
            </a:r>
            <a:r>
              <a:rPr lang="ru-RU" dirty="0" err="1"/>
              <a:t>Ленмедснаб</a:t>
            </a:r>
            <a:r>
              <a:rPr lang="ru-RU" dirty="0"/>
              <a:t>- Доктор»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11508661" y="649287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7280" y="2837101"/>
            <a:ext cx="4100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Аптечный пункт №120 города Ейска по улице Энгельса, дом 147, бренда "Доктор Столетов "принадлежит компании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Эркафарм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юридическое название ООО "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Ленмедснаб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Доктор".</a:t>
            </a:r>
          </a:p>
        </p:txBody>
      </p:sp>
      <p:pic>
        <p:nvPicPr>
          <p:cNvPr id="3074" name="Picture 2" descr="Ленмедснаб-Доктор W, аптека, ул. Кооперации, 147, станиц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145" y="2022146"/>
            <a:ext cx="4758535" cy="356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11508661" y="649287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97280" y="2184420"/>
            <a:ext cx="62762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«Анализ личных продаж в аптечной организации» в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Ленмедснаб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Доктор» закрепила знания приемов продаж, выявление направления эффективности продаж.  Закреплены знания по отпуску, хранению и размещению на витрины лекарственных препаратов. В работе проведен анализ использования маркетинга для увеличения личных продаж. Приобретены специфические навыки в работе и общении с персоналом и клиентами. Получены практические навыки организаторской и научно- исследовательской деятельности, навыков профессии фармацевта. </a:t>
            </a:r>
          </a:p>
        </p:txBody>
      </p:sp>
      <p:pic>
        <p:nvPicPr>
          <p:cNvPr id="7170" name="Picture 2" descr="медицинские фармацевт мужского свет иконы - ico,png,icn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323" y="2630999"/>
            <a:ext cx="2840477" cy="284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11508661" y="649287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акой из вас фармацевт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3" r="5805"/>
          <a:stretch/>
        </p:blipFill>
        <p:spPr bwMode="auto">
          <a:xfrm>
            <a:off x="3957212" y="1986705"/>
            <a:ext cx="4338536" cy="422000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</TotalTime>
  <Words>200</Words>
  <Application>Microsoft Office PowerPoint</Application>
  <PresentationFormat>Широкоэкранный</PresentationFormat>
  <Paragraphs>20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Ретро</vt:lpstr>
      <vt:lpstr>Анализ личных продаж в аптечной организации (на примере ООО «Ленмедснаб -Доктор»)</vt:lpstr>
      <vt:lpstr>Актуальность темы</vt:lpstr>
      <vt:lpstr>Организационная характеристика аптечного пункта №120 города Ейска ООО «Ленмедснаб- Доктор»</vt:lpstr>
      <vt:lpstr>Заключение</vt:lpstr>
      <vt:lpstr>Спасибо за внимание!</vt:lpstr>
    </vt:vector>
  </TitlesOfParts>
  <Company>Мед.Курсовик;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личных продаж в аптечной организации</dc:title>
  <dc:creator>Мед.Курсовик</dc:creator>
  <cp:lastModifiedBy>Учетная запись Майкрософт</cp:lastModifiedBy>
  <cp:revision>66</cp:revision>
  <dcterms:created xsi:type="dcterms:W3CDTF">2020-04-30T09:00:53Z</dcterms:created>
  <dcterms:modified xsi:type="dcterms:W3CDTF">2021-12-04T13:04:08Z</dcterms:modified>
</cp:coreProperties>
</file>