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1" r:id="rId1"/>
  </p:sldMasterIdLst>
  <p:notesMasterIdLst>
    <p:notesMasterId r:id="rId7"/>
  </p:notesMasterIdLst>
  <p:sldIdLst>
    <p:sldId id="256" r:id="rId2"/>
    <p:sldId id="257" r:id="rId3"/>
    <p:sldId id="260" r:id="rId4"/>
    <p:sldId id="275" r:id="rId5"/>
    <p:sldId id="27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9EA39-99AD-4182-9707-5856C6E7B063}" type="datetimeFigureOut">
              <a:rPr lang="ru-RU" smtClean="0"/>
              <a:t>04.12.2021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F2EF0-F915-40C8-B0CF-63763DF9E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13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F2EF0-F915-40C8-B0CF-63763DF9E29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846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E84EC-5266-46BC-9CEB-0D1E73449B23}" type="datetime1">
              <a:rPr lang="en-US" smtClean="0"/>
              <a:t>12/4/2021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Мед.Курсовик - быстро, дешево, надежно!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0494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B4E09-5F77-466A-8A67-4197063BA073}" type="datetime1">
              <a:rPr lang="en-US" smtClean="0"/>
              <a:t>12/4/2021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Мед.Курсовик - быстро, дешево, надежно!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095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B659-CF9B-462C-82D7-06831F552B94}" type="datetime1">
              <a:rPr lang="en-US" smtClean="0"/>
              <a:t>12/4/2021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Мед.Курсовик - быстро, дешево, надежно!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286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F443-65B4-4047-9DEA-3F13E1AE536D}" type="datetime1">
              <a:rPr lang="en-US" smtClean="0"/>
              <a:t>12/4/2021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Мед.Курсовик - быстро, дешево, надежно!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429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4D62-F022-4271-8061-4C03F4259519}" type="datetime1">
              <a:rPr lang="en-US" smtClean="0"/>
              <a:t>12/4/2021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Мед.Курсовик - быстро, дешево, надежно!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700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34D74-FC0E-443A-88EA-C1E71E9D7593}" type="datetime1">
              <a:rPr lang="en-US" smtClean="0"/>
              <a:t>12/4/2021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Мед.Курсовик - быстро, дешево, надежно!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847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F17C-2385-4777-93A1-FBD9D4E9A947}" type="datetime1">
              <a:rPr lang="en-US" smtClean="0"/>
              <a:t>12/4/2021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Мед.Курсовик - быстро, дешево, надежно!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902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F5E7-BF5F-427A-9467-928DCA6AA496}" type="datetime1">
              <a:rPr lang="en-US" smtClean="0"/>
              <a:t>12/4/2021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Мед.Курсовик - быстро, дешево, надежно!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88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A552E-5A94-42E1-8BBD-B5E7D4550887}" type="datetime1">
              <a:rPr lang="en-US" smtClean="0"/>
              <a:t>12/4/2021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Мед.Курсовик - быстро, дешево, надежно!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685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20159E7-2E26-4CF8-B08B-4A145826C432}" type="datetime1">
              <a:rPr lang="en-US" smtClean="0"/>
              <a:t>12/4/2021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Мед.Курсовик - быстро, дешево, надежно!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593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73C96-BB6B-4987-B87F-CBC3A2DB4702}" type="datetime1">
              <a:rPr lang="en-US" smtClean="0"/>
              <a:t>12/4/2021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Мед.Курсовик - быстро, дешево, надежно!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239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5E377A8-3A44-49E3-ADF8-8544F18C0E5F}" type="datetime1">
              <a:rPr lang="en-US" smtClean="0"/>
              <a:t>12/4/2021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Мед.Курсовик - быстро, дешево, надежно!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7668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29729" y="1972691"/>
            <a:ext cx="9630383" cy="1803609"/>
          </a:xfrm>
        </p:spPr>
        <p:txBody>
          <a:bodyPr/>
          <a:lstStyle/>
          <a:p>
            <a:pPr algn="ctr"/>
            <a:r>
              <a:rPr lang="ru-RU" sz="3200" dirty="0" smtClean="0"/>
              <a:t>Анализ </a:t>
            </a:r>
            <a:r>
              <a:rPr lang="ru-RU" sz="3200" dirty="0"/>
              <a:t>ассортимента химиотерапевтических </a:t>
            </a:r>
            <a:r>
              <a:rPr lang="ru-RU" sz="3200" dirty="0" smtClean="0"/>
              <a:t>средств</a:t>
            </a:r>
            <a:br>
              <a:rPr lang="ru-RU" sz="3200" dirty="0" smtClean="0"/>
            </a:br>
            <a:r>
              <a:rPr lang="ru-RU" sz="3200" dirty="0" smtClean="0"/>
              <a:t>(</a:t>
            </a:r>
            <a:r>
              <a:rPr lang="ru-RU" sz="3200" dirty="0"/>
              <a:t>на примере аптеки «Доктор Столетов»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74087" y="4548662"/>
            <a:ext cx="1589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Мед.Курсовик - быстро, дешево, надежно!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08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Актуальность темы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97280" y="2391023"/>
            <a:ext cx="533436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Терапия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химиотерапевтическими средствами в первую очередь направлена на лечение инфекционных, вирусных и паразитарных заболеваний при помощи введения в организм человека специфических веществ, которые оказывают губительное и избирательное воздействие на возбудителей заболевания, поэтому ассортимент аптеки должен состоять из достаточного количества препаратов данной группы.</a:t>
            </a:r>
          </a:p>
        </p:txBody>
      </p:sp>
      <p:pic>
        <p:nvPicPr>
          <p:cNvPr id="1028" name="Picture 4" descr="nasiona marihuany kielce | Blog nasiona marihuany | Pag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319" y="2132877"/>
            <a:ext cx="3233692" cy="3233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Мед.Курсовик - быстро, дешево, надежно!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6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Организационная характеристика аптеки «Доктор Столетов» </a:t>
            </a:r>
            <a:r>
              <a:rPr lang="ru-RU" dirty="0" err="1"/>
              <a:t>стн</a:t>
            </a:r>
            <a:r>
              <a:rPr lang="ru-RU" dirty="0"/>
              <a:t>. Калниболотская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7280" y="2837101"/>
            <a:ext cx="41007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Базой исследования данной выпускной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квалификационной работы являются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аптека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«Доктор Столетов», расположенная в станице Калниболотская, ул. Красных Партизан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C:\Users\benq\Downloads\XXL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382" y="2121307"/>
            <a:ext cx="4858385" cy="33705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Мед.Курсовик - быстро, дешево, надежно!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99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97280" y="2522091"/>
            <a:ext cx="538134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Ассортимент аптечной организации – это набор лекарственных средств и других изделий медицинского (аптечного) назначения, сформированный по определенным признакам. При формировании ассортимента следует учитывать его назначение: для определенного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региона;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реализации конкретным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потребителям,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рецептам, без рецептов, по льготным рецептам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026" name="Picture 2" descr="Аптекарь Кубок Медицина - Бесплатная векторная графика на Pixab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819" y="2932527"/>
            <a:ext cx="2048035" cy="2048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Мед.Курсовик - быстро, дешево, надежно!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49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2050" name="Picture 2" descr="Какой из вас фармацевт?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63" r="5805"/>
          <a:stretch/>
        </p:blipFill>
        <p:spPr bwMode="auto">
          <a:xfrm>
            <a:off x="3957212" y="1986705"/>
            <a:ext cx="4338536" cy="422000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Мед.Курсовик - быстро, дешево, надежно!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63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156</TotalTime>
  <Words>186</Words>
  <Application>Microsoft Office PowerPoint</Application>
  <PresentationFormat>Широкоэкранный</PresentationFormat>
  <Paragraphs>16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Times New Roman</vt:lpstr>
      <vt:lpstr>Ретро</vt:lpstr>
      <vt:lpstr>Анализ ассортимента химиотерапевтических средств (на примере аптеки «Доктор Столетов»)</vt:lpstr>
      <vt:lpstr>Актуальность темы</vt:lpstr>
      <vt:lpstr>Организационная характеристика аптеки «Доктор Столетов» стн. Калниболотская</vt:lpstr>
      <vt:lpstr>Заключение</vt:lpstr>
      <vt:lpstr>Спасибо за внимание!</vt:lpstr>
    </vt:vector>
  </TitlesOfParts>
  <Company>Анализ ассортимента химиотерапевтических средств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современных перспективных лекарственных препаратов для наружного применения в ассортименте аптеки (на примере аптеки «Моя Аптека»)</dc:title>
  <dc:creator>Мед.Курсовик</dc:creator>
  <cp:lastModifiedBy>Учетная запись Майкрософт</cp:lastModifiedBy>
  <cp:revision>61</cp:revision>
  <dcterms:created xsi:type="dcterms:W3CDTF">2020-04-30T09:00:53Z</dcterms:created>
  <dcterms:modified xsi:type="dcterms:W3CDTF">2021-12-04T10:17:03Z</dcterms:modified>
</cp:coreProperties>
</file>