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8556-7ABF-4F79-8C01-3ED252659B2E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734E-46C8-4AA5-B13E-4FA4F74AF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68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8556-7ABF-4F79-8C01-3ED252659B2E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734E-46C8-4AA5-B13E-4FA4F74AF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51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8556-7ABF-4F79-8C01-3ED252659B2E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734E-46C8-4AA5-B13E-4FA4F74AF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82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8556-7ABF-4F79-8C01-3ED252659B2E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734E-46C8-4AA5-B13E-4FA4F74AF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6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8556-7ABF-4F79-8C01-3ED252659B2E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734E-46C8-4AA5-B13E-4FA4F74AF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9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8556-7ABF-4F79-8C01-3ED252659B2E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734E-46C8-4AA5-B13E-4FA4F74AF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65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8556-7ABF-4F79-8C01-3ED252659B2E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734E-46C8-4AA5-B13E-4FA4F74AF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71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8556-7ABF-4F79-8C01-3ED252659B2E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734E-46C8-4AA5-B13E-4FA4F74AF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55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8556-7ABF-4F79-8C01-3ED252659B2E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734E-46C8-4AA5-B13E-4FA4F74AF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54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8556-7ABF-4F79-8C01-3ED252659B2E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734E-46C8-4AA5-B13E-4FA4F74AF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96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8556-7ABF-4F79-8C01-3ED252659B2E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734E-46C8-4AA5-B13E-4FA4F74AF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60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B8556-7ABF-4F79-8C01-3ED252659B2E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734E-46C8-4AA5-B13E-4FA4F74AF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2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20153"/>
            <a:ext cx="9144000" cy="23876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Сестринская помощь населению при  патологии эндокринной системы,  расстройствах питания и нарушения обмена веществ в амбулаторных условиях: сахарный диабет первого типа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268101"/>
            <a:ext cx="9144000" cy="165576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ДИПЛОМНАЯ РАБОТА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6709"/>
            <a:ext cx="12192000" cy="354169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568003" y="3709066"/>
            <a:ext cx="9055994" cy="5151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524000" y="382464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           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91918" y="6488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3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А</a:t>
            </a:r>
            <a:r>
              <a:rPr lang="ru-RU" dirty="0" smtClean="0">
                <a:solidFill>
                  <a:srgbClr val="00B0F0"/>
                </a:solidFill>
              </a:rPr>
              <a:t>ктуальность темы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6709"/>
            <a:ext cx="12192000" cy="35416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891918" y="6488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8200" y="2339232"/>
            <a:ext cx="59672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работы обусловлена тем, что осложнения сахарного диабета I типа могут быть самыми серьезными. В серьезных случаях, недостаток инсулина в крови при инсулинозависимом сахарном диабете у детей и взрослых может приводить к диабетической коме и летальному исходу. В профилактике осложнений сахарного диабета I типа важную роль играет грамотно организованный сестринский процесс.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ахарный диабет 1-го типа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747" y="1944597"/>
            <a:ext cx="260985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42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Цель и задачи исследования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6709"/>
            <a:ext cx="12192000" cy="35416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891918" y="6488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8200" y="1841541"/>
            <a:ext cx="59672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сахарный диабет первого типа.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практические рекомендации для пациентов с сахарным диабетом первого типа, улучшающие качество жизни с данным заболеванием.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Изучить литературные, статистические данные, Интернет-ресурсы по этиологии, факторам риска, а так же клиническую картину, особенность диагностики и методы обследования данного заболевания, принципы лечения, осложнения, профилактики и  ухода за больными, страдающими  сахарным диабетом первого типа.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Составить план сестринской помощи пациенту с сахарным диабетом;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Составить рекомендации будущим пациентам по профилактике и устранению факторов риска.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Лечение сахарного диабета в программе «Жизнь с сахарным диабетом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87" y="2282243"/>
            <a:ext cx="3038385" cy="303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72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193</Words>
  <Application>Microsoft Office PowerPoint</Application>
  <PresentationFormat>Широкоэкранный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Сестринская помощь населению при  патологии эндокринной системы,  расстройствах питания и нарушения обмена веществ в амбулаторных условиях: сахарный диабет первого типа</vt:lpstr>
      <vt:lpstr>Актуальность темы</vt:lpstr>
      <vt:lpstr>Цель и задачи исследования</vt:lpstr>
    </vt:vector>
  </TitlesOfParts>
  <Company>Мед.Курсовик;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Сестринская помощь населению при патологии эндокринной системы, расстройствах питания и нарушения обмена веществ в амбулаторных условиях сахарный диабет первого типа</dc:title>
  <dc:creator>Мед.Курсовик</dc:creator>
  <cp:lastModifiedBy>Учетная запись Майкрософт</cp:lastModifiedBy>
  <cp:revision>13</cp:revision>
  <dcterms:created xsi:type="dcterms:W3CDTF">2020-05-28T11:57:23Z</dcterms:created>
  <dcterms:modified xsi:type="dcterms:W3CDTF">2021-10-28T10:50:04Z</dcterms:modified>
</cp:coreProperties>
</file>