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3603" y="2871461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Проведение инвентаризации в аптечных организациях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632" y="4837429"/>
            <a:ext cx="1647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9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334" y="2228991"/>
            <a:ext cx="5648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организации, как любого предприятия, проведение инвентаризации является обязательным мероприятием, так как знание фактического положения дел необходимо для эффективного управления. Основной целью проведения инвентаризации является выявление фактического наличия имущества и обязательств, сопоставление их фактического наличия с данными бухгалтерского учета, документальное подтверждение наличия имущества и обязательств, определение их состояния и оценка.</a:t>
            </a:r>
          </a:p>
        </p:txBody>
      </p:sp>
      <p:pic>
        <p:nvPicPr>
          <p:cNvPr id="1026" name="Picture 2" descr="Шегарская РБ / Об учреждении / Отделения / Ап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2" y="2481910"/>
            <a:ext cx="2226277" cy="22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3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Организационная-экономическая характеристика МАП «Рута»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845978"/>
            <a:ext cx="4789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МАП «Рута», создано в г. Вихоревка Иркутской области 13 мая 1994 года. Учредителем предприятия является муниципальное образование «Братский район» в лице администрации и комитет по управлению имуществом Братского района.</a:t>
            </a:r>
          </a:p>
        </p:txBody>
      </p:sp>
      <p:pic>
        <p:nvPicPr>
          <p:cNvPr id="4098" name="Picture 2" descr="Рута, аптека, ул. Ленина, 31, Вихоревка, Россия — Яндекс.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32" y="2301281"/>
            <a:ext cx="3791626" cy="28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9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728436"/>
            <a:ext cx="4743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– это приём бухгалтерского учёта, заключающийся в установлении на определённый момент времени фактического наличия хозяйственных средств и их источников путём пересчёта имущества и обязательств или проверки учётных записей.</a:t>
            </a:r>
          </a:p>
        </p:txBody>
      </p:sp>
      <p:pic>
        <p:nvPicPr>
          <p:cNvPr id="10242" name="Picture 2" descr="Аудиторское заключение по финансовой (бухгалтерской) отчетнос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9" y="2129417"/>
            <a:ext cx="2568226" cy="29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268" name="Picture 4" descr="Медсестр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92" y="1270000"/>
            <a:ext cx="3749951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517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148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Проведение инвентаризации в аптечных организациях</vt:lpstr>
      <vt:lpstr>Актуальность темы</vt:lpstr>
      <vt:lpstr>Организационная-экономическая характеристика МАП «Рута»</vt:lpstr>
      <vt:lpstr>Заключение</vt:lpstr>
      <vt:lpstr>Спасибо за внимание!</vt:lpstr>
    </vt:vector>
  </TitlesOfParts>
  <Company>Мед.Курсовик;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инвентаризации в аптечных организациях</dc:title>
  <dc:creator>Мед.Курсовик</dc:creator>
  <cp:lastModifiedBy>Учетная запись Майкрософт</cp:lastModifiedBy>
  <cp:revision>18</cp:revision>
  <dcterms:created xsi:type="dcterms:W3CDTF">2020-05-13T17:10:21Z</dcterms:created>
  <dcterms:modified xsi:type="dcterms:W3CDTF">2021-10-10T08:42:18Z</dcterms:modified>
</cp:coreProperties>
</file>