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5" r:id="rId4"/>
    <p:sldId id="268" r:id="rId5"/>
    <p:sldId id="28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>
      <p:cViewPr varScale="1">
        <p:scale>
          <a:sx n="74" d="100"/>
          <a:sy n="74" d="100"/>
        </p:scale>
        <p:origin x="13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3375"/>
            <a:ext cx="8713407" cy="1439441"/>
          </a:xfrm>
          <a:solidFill>
            <a:srgbClr val="006600"/>
          </a:solidFill>
        </p:spPr>
        <p:txBody>
          <a:bodyPr>
            <a:normAutofit/>
          </a:bodyPr>
          <a:lstStyle/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465224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endParaRPr lang="ru-RU" sz="3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sz="4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4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электротравме</a:t>
            </a:r>
            <a:endParaRPr lang="ru-RU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30675" algn="just">
              <a:tabLst>
                <a:tab pos="4748213" algn="l"/>
              </a:tabLst>
            </a:pPr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30675" algn="just">
              <a:tabLst>
                <a:tab pos="4748213" algn="l"/>
              </a:tabLst>
            </a:pPr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30675" algn="just">
              <a:tabLst>
                <a:tab pos="4748213" algn="l"/>
              </a:tabLst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</a:t>
            </a: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130675" algn="l">
              <a:tabLst>
                <a:tab pos="4748213" algn="l"/>
              </a:tabLst>
            </a:pPr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30675" algn="l">
              <a:tabLst>
                <a:tab pos="4748213" algn="l"/>
              </a:tabLst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специальности </a:t>
            </a:r>
          </a:p>
          <a:p>
            <a:pPr marL="4130675" algn="just">
              <a:tabLst>
                <a:tab pos="4748213" algn="l"/>
              </a:tabLs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Сестринское дело 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20__ г.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3" y="1196752"/>
            <a:ext cx="8784976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Понятие 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электротравме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……………………………………………………….3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Этиология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патогенез………………………………………………………….4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Виды поражения электрическим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током……………………………………….5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Классификация………………………………………………………………….6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Клиническая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картина…………………………………………………………...7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Точки входа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выхода…………………………………………………………...8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Неотложная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помощь…………………………………………………………….9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Неотложная помощь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…………………………………………………………...10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Неотложная помощь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…………………………………………………………...11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Лечение…………………………………………………………………………12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Список информационных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источников……………………………………….13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Тесты…………………………………………………………………………...14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705175-007B-4446-89F8-287057AC8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693916" cy="706090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Понятие о </a:t>
            </a:r>
            <a:r>
              <a:rPr lang="ru-RU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электротравме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6C82F00-6BE6-47CC-8DC4-E889AA42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12776"/>
            <a:ext cx="8681154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Поражение электрическим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током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электротравма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возникает при соприкосновении с электрической цепью, в которой присутствуют источники напряжения и/или источники тока, способные вызвать протекание тока по попавшей под напряжение части тела. Обычно чувствительным для человека является пропускание тока силой более 1 мА. Таким образом,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электротравма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представляет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поражение организма под действием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электрического тока или молнии.</a:t>
            </a:r>
          </a:p>
        </p:txBody>
      </p:sp>
      <p:pic>
        <p:nvPicPr>
          <p:cNvPr id="1026" name="Picture 2" descr="https://upload.wikimedia.org/wikipedia/commons/thumb/a/a9/High_voltage_warning.svg/220px-High_voltage_warnin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327" y="3789040"/>
            <a:ext cx="2935541" cy="246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8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84177"/>
            <a:ext cx="8712968" cy="58772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Конечный исход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электротравмы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многом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оказания быстрой и адекватной первой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 Все пострадавшие с явлениями шока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госпитализации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отделение или палаты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реанимации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интенсивной терапии. Больные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электроожогами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признаков электрического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ожогового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шока госпитализируются в общие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палаты хирургического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стационара. Им по показаниям вводят сердечные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антиаритмические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препараты, витамины, другие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симптоматические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коргликон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АТФ,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кокарбоксилаза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нитроглицерин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эуфиллин,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лидокаин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витамин С и др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инфузионную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терапию (растворы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Рингера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Рингера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Локка,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ацесоль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дисоль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трисоль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др.). Местное лечение начинают с первичной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обожженных поверхностей. В первую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очередь выполняют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неотложные хирургические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вмешательства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декомпрессивные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разрезы, перевязка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сосудов, ампутации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 глубоком некрозе,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вызывающем сдавление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мягких тканей, в возможно ранние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декомпрессивные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разрезы в виде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некротомий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фасциотомий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миофасциотомий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5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  <a:solidFill>
            <a:srgbClr val="006600"/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информационных источников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09522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Алексеев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В.М., Алексеева М.С.,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Халяпин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А.А. Действие электрического тока на организм. Проблемы современной науки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образования, 2016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Кочин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О.В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Электротравма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патогенез, клиника, лечение //  Медицина неотложных состояний, 2015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Соколов В.А., Степаненко С.А., Петрачков А.Л.,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Адмакин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А.Л. Эпидемиология поражений электрическим током: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электротравма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электроожоги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(обзор иностранных публикаций). Медико-биологические и социально-психологические проблемы безопасности в чрезвычайных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ситуациях, 2018.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Спиридонова Т.Г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Электротравма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характеристика пострадавших, методы оперативного лечения,  микрофлора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/ Научно-исследовательский институт скорой помощи имени Н. В.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Склифосовского – Москва, 2018.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Фисталь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Э.Я.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Электротравма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(клиника, неотложная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лечение) //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Лечение и диагностика, 2017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Хрулев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А.Е., Григорьева В.Н.,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Хрулев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С.Е. Механизмы поражения и морфологические изменения нервной системы при электрической травме. Саратовский научно-медицинский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журнал, 2015.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32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444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Содержание</vt:lpstr>
      <vt:lpstr>Понятие о электротравме</vt:lpstr>
      <vt:lpstr>Лечение</vt:lpstr>
      <vt:lpstr>Список информационных источников</vt:lpstr>
    </vt:vector>
  </TitlesOfParts>
  <Company>Мед.Курсовик;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Помощь при электротравме</dc:title>
  <dc:creator>Мед.Курсовик</dc:creator>
  <cp:lastModifiedBy>Учетная запись Майкрософт</cp:lastModifiedBy>
  <cp:revision>186</cp:revision>
  <dcterms:created xsi:type="dcterms:W3CDTF">2016-11-20T16:34:47Z</dcterms:created>
  <dcterms:modified xsi:type="dcterms:W3CDTF">2021-09-30T15:19:19Z</dcterms:modified>
</cp:coreProperties>
</file>