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0" r:id="rId1"/>
  </p:sldMasterIdLst>
  <p:notesMasterIdLst>
    <p:notesMasterId r:id="rId6"/>
  </p:notesMasterIdLst>
  <p:sldIdLst>
    <p:sldId id="256" r:id="rId2"/>
    <p:sldId id="261" r:id="rId3"/>
    <p:sldId id="262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  <a:srgbClr val="83B330"/>
    <a:srgbClr val="90C226"/>
    <a:srgbClr val="29ACE5"/>
    <a:srgbClr val="4DA57A"/>
    <a:srgbClr val="279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F7E6F-0528-4BBB-A5CA-C6360A49704F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FD89-6578-4B10-B96A-53ED81696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8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FD89-6578-4B10-B96A-53ED816966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6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FD89-6578-4B10-B96A-53ED816966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1FD89-6578-4B10-B96A-53ED816966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F68C-8058-46F2-AAB0-1E73F709ED42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0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994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505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997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09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53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983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A282-613A-4057-8193-C93EF63A10FE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D5C2-BBC1-42DD-BB7F-C7417B6DBA5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165B-06FA-48BD-8D5D-16CA7496141B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9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8989-F0AD-4986-97FC-55A3FA1BA16A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2066-0818-4B15-9829-8F857A3990D7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D5BF-D076-4009-9476-03C3F1EB2405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9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9BDF-409B-482F-9D4D-3FCABFFA06CE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C2E8-2DEB-49B9-A99B-EB76E310D267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F127-6B1D-411F-A51D-AC8B2ADEBBE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9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451D-BB24-459E-86FA-F8801FD51954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6ED558-2344-49BB-A6DD-F91A2988214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6297" y="1852432"/>
            <a:ext cx="9718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ассортимента </a:t>
            </a:r>
            <a:r>
              <a:rPr lang="ru-RU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местноанестезирующих</a:t>
            </a:r>
            <a:r>
              <a:rPr lang="ru-RU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препаратов</a:t>
            </a:r>
            <a:endParaRPr lang="ru-RU" sz="3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262" y="5946132"/>
            <a:ext cx="958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20__ г.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8045" y="3245257"/>
            <a:ext cx="9528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Выполнила студентка </a:t>
            </a:r>
          </a:p>
          <a:p>
            <a:pPr algn="r"/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курса 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отделения «Фармация» </a:t>
            </a:r>
          </a:p>
          <a:p>
            <a:pPr algn="r"/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МДК 01.01 Лекарствоведение</a:t>
            </a:r>
          </a:p>
          <a:p>
            <a:pPr algn="r"/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</a:t>
            </a:r>
          </a:p>
          <a:p>
            <a:pPr algn="r"/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0673"/>
          <a:stretch/>
        </p:blipFill>
        <p:spPr>
          <a:xfrm>
            <a:off x="8441462" y="560231"/>
            <a:ext cx="3750538" cy="24791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93" y="441949"/>
            <a:ext cx="7032797" cy="13208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</a:t>
            </a: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ассортимент местноанестезирующих лекарственных препаратов.</a:t>
            </a:r>
            <a:endParaRPr lang="ru-RU" sz="3100" b="1" dirty="0">
              <a:solidFill>
                <a:srgbClr val="A530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53801" y="16042"/>
            <a:ext cx="838199" cy="767687"/>
          </a:xfrm>
        </p:spPr>
        <p:txBody>
          <a:bodyPr anchor="ctr" anchorCtr="0">
            <a:noAutofit/>
          </a:bodyPr>
          <a:lstStyle/>
          <a:p>
            <a:fld id="{D57F1E4F-1CFF-5643-939E-217C01CDF565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0523" y="2308160"/>
            <a:ext cx="1774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Задачи: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405" y="2985280"/>
            <a:ext cx="9730101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indent="450000" algn="just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Привести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историю открытия местноанестезирующих лекарственных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препаратов; 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0000" algn="just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свойства и характеристики местноанестезирующих лекарственных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препаратов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Проанализировать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ассортимент местноанестезирующих лекарственных препаратов в государственном реестре лекарственных препаратов. </a:t>
            </a:r>
          </a:p>
        </p:txBody>
      </p:sp>
    </p:spTree>
    <p:extLst>
      <p:ext uri="{BB962C8B-B14F-4D97-AF65-F5344CB8AC3E}">
        <p14:creationId xmlns:p14="http://schemas.microsoft.com/office/powerpoint/2010/main" val="27869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93" y="441949"/>
            <a:ext cx="9635686" cy="13208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открытия местноанестезирующих лекарственных препаратов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53801" y="16042"/>
            <a:ext cx="838199" cy="767687"/>
          </a:xfrm>
        </p:spPr>
        <p:txBody>
          <a:bodyPr anchor="ctr" anchorCtr="0">
            <a:noAutofit/>
          </a:bodyPr>
          <a:lstStyle/>
          <a:p>
            <a:fld id="{D57F1E4F-1CFF-5643-939E-217C01CDF565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448" y="1798164"/>
            <a:ext cx="836313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1879г.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открытие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В.К.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Анрепом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местноанестезирующего действия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кокаина</a:t>
            </a:r>
          </a:p>
          <a:p>
            <a:pPr lvl="0" algn="just"/>
            <a:r>
              <a:rPr lang="ru-RU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1884г. –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 кокаина в клинике</a:t>
            </a:r>
          </a:p>
          <a:p>
            <a:pPr lvl="0" algn="just"/>
            <a:r>
              <a:rPr lang="ru-RU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1905г.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Альфредом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Эйнхорном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 прокаин гидрохлорид (новокаин), ставший основоположником данной группы лекарственных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</a:t>
            </a:r>
          </a:p>
          <a:p>
            <a:pPr lvl="0" algn="just"/>
            <a:r>
              <a:rPr lang="ru-RU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1943г.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Лофгрен Н.М. синтезировал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лидокаин</a:t>
            </a:r>
            <a:endParaRPr lang="ru-RU" sz="2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003" y="3080084"/>
            <a:ext cx="2651117" cy="34543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08710" y="2634734"/>
            <a:ext cx="1907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Лофгрен Н.М. </a:t>
            </a:r>
          </a:p>
        </p:txBody>
      </p:sp>
    </p:spTree>
    <p:extLst>
      <p:ext uri="{BB962C8B-B14F-4D97-AF65-F5344CB8AC3E}">
        <p14:creationId xmlns:p14="http://schemas.microsoft.com/office/powerpoint/2010/main" val="34459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16" y="1649450"/>
            <a:ext cx="3048000" cy="394411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53801" y="16042"/>
            <a:ext cx="838199" cy="767687"/>
          </a:xfrm>
        </p:spPr>
        <p:txBody>
          <a:bodyPr anchor="ctr" anchorCtr="0">
            <a:noAutofit/>
          </a:bodyPr>
          <a:lstStyle/>
          <a:p>
            <a:fld id="{D57F1E4F-1CFF-5643-939E-217C01CDF565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2754" y="383107"/>
            <a:ext cx="2669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Заключение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6911" y="1316902"/>
            <a:ext cx="80262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Была приведена история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открытия местноанестезирующих лекарственных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препаратов, рассмотрены основные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свойства и характеристики местноанестезирующих лекарственных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препаратов, а также был проведён анализ ассортимента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местноанестезирующих лекарственных препаратов в государственном реестре лекарственных препаратов.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курсовой работы достигнута.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B01513"/>
      </a:accent1>
      <a:accent2>
        <a:srgbClr val="EA6312"/>
      </a:accent2>
      <a:accent3>
        <a:srgbClr val="E6B729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982</TotalTime>
  <Words>151</Words>
  <Application>Microsoft Office PowerPoint</Application>
  <PresentationFormat>Широкоэкранный</PresentationFormat>
  <Paragraphs>28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Цель - проанализировать ассортимент местноанестезирующих лекарственных препаратов.</vt:lpstr>
      <vt:lpstr>История открытия местноанестезирующих лекарственных препаратов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ассортиментов местноанестезирующих препаратов</dc:title>
  <dc:creator>Мед.Курсовик</dc:creator>
  <cp:lastModifiedBy>ps-printstyle@yandex.ru</cp:lastModifiedBy>
  <cp:revision>101</cp:revision>
  <dcterms:created xsi:type="dcterms:W3CDTF">2019-03-21T21:04:14Z</dcterms:created>
  <dcterms:modified xsi:type="dcterms:W3CDTF">2021-09-02T09:24:15Z</dcterms:modified>
</cp:coreProperties>
</file>