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134078"/>
            <a:ext cx="7766936" cy="1646302"/>
          </a:xfrm>
        </p:spPr>
        <p:txBody>
          <a:bodyPr/>
          <a:lstStyle/>
          <a:p>
            <a:r>
              <a:rPr lang="ru-RU" sz="3600" dirty="0" smtClean="0"/>
              <a:t>Роль медсестры при использовании лекарственных средств для лечения холецистита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6163" y="41779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Студент: </a:t>
            </a:r>
          </a:p>
          <a:p>
            <a:r>
              <a:rPr lang="ru-RU" dirty="0" smtClean="0"/>
              <a:t>Специальность:</a:t>
            </a:r>
            <a:endParaRPr lang="ru-RU" dirty="0"/>
          </a:p>
          <a:p>
            <a:r>
              <a:rPr lang="ru-RU" dirty="0"/>
              <a:t>Руководитель: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7908" y="6460626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20__ </a:t>
            </a:r>
            <a:r>
              <a:rPr lang="ru-RU" dirty="0"/>
              <a:t>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784215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69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4952" y="1774423"/>
            <a:ext cx="5748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 </a:t>
            </a:r>
            <a:r>
              <a:rPr lang="ru-RU" dirty="0"/>
              <a:t>лечения холецистита заключается в купирование болей, устранение дисфункции желчного пузыря и желчевыводящих путей, подавление инфекции и воспалительного процесса в желчном пузыре, восстановление нарушенного пищеварения, обусловленного недостаточным по объему и времени поступлением желчи в двенадцатиперстную кишку. Лечение холецистита важное и ответственное занятие и поэтому медицинская сестра обязана знать всё особенности заболевания, а также беспрекословно и грамотно выполнять все назначения врача.</a:t>
            </a:r>
          </a:p>
        </p:txBody>
      </p:sp>
      <p:pic>
        <p:nvPicPr>
          <p:cNvPr id="1026" name="Picture 2" descr="Картинки по запросу актуа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07" y="2230192"/>
            <a:ext cx="28575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784215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34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042" y="2310307"/>
            <a:ext cx="57482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Холецистит</a:t>
            </a:r>
            <a:r>
              <a:rPr lang="ru-RU" dirty="0"/>
              <a:t> (греч. </a:t>
            </a:r>
            <a:r>
              <a:rPr lang="ru-RU" dirty="0" err="1"/>
              <a:t>Cholē</a:t>
            </a:r>
            <a:r>
              <a:rPr lang="ru-RU" dirty="0"/>
              <a:t>, желчь + </a:t>
            </a:r>
            <a:r>
              <a:rPr lang="ru-RU" dirty="0" err="1"/>
              <a:t>kýstis</a:t>
            </a:r>
            <a:r>
              <a:rPr lang="ru-RU" dirty="0"/>
              <a:t>, пузырь) — это воспаление желчного пузыря. Одно из наиболее частых осложнений желчнокаменной болезни. Основные принципы развития воспалительного процесса в стенке желчного пузыря: наличие микрофлоры в просвете пузыря и нарушения оттока желчи.</a:t>
            </a:r>
          </a:p>
        </p:txBody>
      </p:sp>
      <p:pic>
        <p:nvPicPr>
          <p:cNvPr id="4098" name="Picture 2" descr="Картинки по запросу Холецист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313" y="1820750"/>
            <a:ext cx="3650337" cy="289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784215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43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0709" y="155691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Холецистит – это воспалительный процесс в желчном пузыре, чаще всего, спровоцированный заражением органа кишечной микрофлорой на фоне нарушения оттока желчи через закупоренный пузырный проток. Обычно холецистит выступает осложнением желчнокаменной болезни. </a:t>
            </a:r>
            <a:endParaRPr lang="ru-RU" dirty="0" smtClean="0"/>
          </a:p>
          <a:p>
            <a:r>
              <a:rPr lang="ru-RU" dirty="0"/>
              <a:t>Основная роль медицинской сестры в лечении холецистита заключается в точном выполнением назначения лечащего врача и высококвалифицированном уходе за пациентом, а также подготовке к лабораторным и инструментальным методам исследования.</a:t>
            </a:r>
          </a:p>
          <a:p>
            <a:r>
              <a:rPr lang="ru-RU" dirty="0"/>
              <a:t>Все поставленные цели и задачи данной работы были достигнуты. Актуальность темы выпускной квалификационной работой была раскрыта в полном объёме.</a:t>
            </a:r>
          </a:p>
          <a:p>
            <a:endParaRPr lang="ru-RU" dirty="0"/>
          </a:p>
        </p:txBody>
      </p:sp>
      <p:pic>
        <p:nvPicPr>
          <p:cNvPr id="12292" name="Picture 4" descr="Картинки по запросу Заключ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260" y="1930400"/>
            <a:ext cx="3105742" cy="270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784215" y="648866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51268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3314" name="Picture 2" descr="Картинки по запросу медицинская сест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54" y="1930400"/>
            <a:ext cx="6735648" cy="336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784215" y="648866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3367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229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Роль медсестры при использовании лекарственных средств для лечения холецистита</vt:lpstr>
      <vt:lpstr>Актуальность темы</vt:lpstr>
      <vt:lpstr>Презентация PowerPoint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медсестры при использовании лекарственных средств для лечения холецистита</dc:title>
  <dc:creator>Мед.Курсовик</dc:creator>
  <cp:lastModifiedBy>Учетная запись Майкрософт</cp:lastModifiedBy>
  <cp:revision>17</cp:revision>
  <dcterms:created xsi:type="dcterms:W3CDTF">2017-05-04T11:00:52Z</dcterms:created>
  <dcterms:modified xsi:type="dcterms:W3CDTF">2021-07-27T11:03:01Z</dcterms:modified>
</cp:coreProperties>
</file>